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5B20-1947-42BB-A15F-0D9EEB5354E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042A-EC66-4967-842B-C5D12599B2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8071" y="381000"/>
            <a:ext cx="7693132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Child’s Carnal Nature.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  Love of pleasure, i.e.,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dopamine emancipation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the world stimulates.</a:t>
            </a:r>
          </a:p>
          <a:p>
            <a:pPr marL="342900" indent="-342900"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Hate of restraint, i.e., missing out on pleasure, which the world stimulates.</a:t>
            </a:r>
          </a:p>
          <a:p>
            <a:pPr marL="342900" indent="-342900">
              <a:buAutoNum type="arabicPeriod" startAt="2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child is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love with the object itself,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object being a person, place, or thing—imagined or real.</a:t>
            </a: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child is in love with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dopamine emancipation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the object stimulates.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opamine Cy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762250"/>
            <a:ext cx="7010400" cy="3867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38071" y="381000"/>
              <a:ext cx="7693132" cy="23391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The Child’s Carnal Nature.</a:t>
              </a:r>
            </a:p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1.   Love of pleasure, i.e.,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dopamine emancipation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which the world stimulates.</a:t>
              </a:r>
            </a:p>
            <a:p>
              <a:pPr marL="342900" indent="-342900">
                <a:buAutoNum type="arabicPeriod" startAt="2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Hate of restraint, i.e., missing out on pleasure, which the world stimulates.</a:t>
              </a:r>
            </a:p>
            <a:p>
              <a:pPr marL="342900" indent="-342900">
                <a:buAutoNum type="arabicPeriod" startAt="2"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child is 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not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love with the object itself,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342900" indent="-342900"/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object being a person, place, or thing—imagined or real.</a:t>
              </a:r>
            </a:p>
            <a:p>
              <a:pPr marL="342900" indent="-342900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child is in love with the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dopamine emancipation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which the object stimulates.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" name="Picture 4" descr="Dopamine Cyc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0600" y="2762250"/>
              <a:ext cx="7010400" cy="38671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IAR</dc:creator>
  <cp:lastModifiedBy>IAR</cp:lastModifiedBy>
  <cp:revision>6</cp:revision>
  <dcterms:created xsi:type="dcterms:W3CDTF">2020-03-15T03:55:52Z</dcterms:created>
  <dcterms:modified xsi:type="dcterms:W3CDTF">2020-03-15T04:29:26Z</dcterms:modified>
</cp:coreProperties>
</file>